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2F74-D57D-4371-8F40-B48B70381820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E908-73FD-44FF-A7E6-D06FF7A9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61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2F74-D57D-4371-8F40-B48B70381820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E908-73FD-44FF-A7E6-D06FF7A9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0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2F74-D57D-4371-8F40-B48B70381820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E908-73FD-44FF-A7E6-D06FF7A9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21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2F74-D57D-4371-8F40-B48B70381820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E908-73FD-44FF-A7E6-D06FF7A9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2F74-D57D-4371-8F40-B48B70381820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E908-73FD-44FF-A7E6-D06FF7A9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1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2F74-D57D-4371-8F40-B48B70381820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E908-73FD-44FF-A7E6-D06FF7A9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33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2F74-D57D-4371-8F40-B48B70381820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E908-73FD-44FF-A7E6-D06FF7A9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31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2F74-D57D-4371-8F40-B48B70381820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E908-73FD-44FF-A7E6-D06FF7A9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3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2F74-D57D-4371-8F40-B48B70381820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E908-73FD-44FF-A7E6-D06FF7A9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71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2F74-D57D-4371-8F40-B48B70381820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E908-73FD-44FF-A7E6-D06FF7A9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9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2F74-D57D-4371-8F40-B48B70381820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E908-73FD-44FF-A7E6-D06FF7A9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0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22F74-D57D-4371-8F40-B48B70381820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CE908-73FD-44FF-A7E6-D06FF7A9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34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306705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Calisto MT" panose="02040603050505030304" pitchFamily="18" charset="0"/>
              </a:rPr>
              <a:t>Data Structure                in                                 C++ Language</a:t>
            </a:r>
            <a:endParaRPr lang="en-US" sz="5400" dirty="0">
              <a:latin typeface="Calisto MT" panose="02040603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676400"/>
          </a:xfrm>
        </p:spPr>
        <p:txBody>
          <a:bodyPr/>
          <a:lstStyle/>
          <a:p>
            <a:endParaRPr lang="en-US" sz="11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Lecturer:- </a:t>
            </a:r>
            <a:r>
              <a:rPr lang="en-US" dirty="0" err="1" smtClean="0">
                <a:solidFill>
                  <a:schemeClr val="tx1"/>
                </a:solidFill>
                <a:latin typeface="Calisto MT" panose="02040603050505030304" pitchFamily="18" charset="0"/>
              </a:rPr>
              <a:t>Samer</a:t>
            </a:r>
            <a:r>
              <a:rPr lang="en-US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 Al-</a:t>
            </a:r>
            <a:r>
              <a:rPr lang="en-US" dirty="0" err="1" smtClean="0">
                <a:solidFill>
                  <a:schemeClr val="tx1"/>
                </a:solidFill>
                <a:latin typeface="Calisto MT" panose="02040603050505030304" pitchFamily="18" charset="0"/>
              </a:rPr>
              <a:t>khazraji</a:t>
            </a:r>
            <a:endParaRPr lang="en-US" dirty="0" smtClean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Reference:- Any C++ text Book</a:t>
            </a:r>
            <a:endParaRPr lang="en-US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124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b="1" dirty="0"/>
              <a:t>Data structure, why? </a:t>
            </a:r>
            <a:endParaRPr lang="en-US" b="1" dirty="0" smtClean="0"/>
          </a:p>
          <a:p>
            <a:pPr lvl="0"/>
            <a:endParaRPr lang="en-US" sz="1000" dirty="0" smtClean="0"/>
          </a:p>
          <a:p>
            <a:pPr lvl="0"/>
            <a:r>
              <a:rPr lang="en-US" sz="2400" dirty="0"/>
              <a:t>Is a power computer always an efficient solution for a complex problem? </a:t>
            </a:r>
          </a:p>
          <a:p>
            <a:pPr lvl="0"/>
            <a:endParaRPr lang="en-US" sz="1050" dirty="0"/>
          </a:p>
          <a:p>
            <a:pPr lvl="0"/>
            <a:r>
              <a:rPr lang="en-US" sz="2400" dirty="0"/>
              <a:t>A computer uses any data structure to solve a problem.</a:t>
            </a:r>
          </a:p>
          <a:p>
            <a:pPr lvl="0"/>
            <a:endParaRPr lang="en-US" sz="1050" dirty="0"/>
          </a:p>
          <a:p>
            <a:pPr lvl="0"/>
            <a:r>
              <a:rPr lang="en-US" sz="2400" dirty="0"/>
              <a:t>A data structure is a representation of data.</a:t>
            </a:r>
          </a:p>
          <a:p>
            <a:pPr lvl="0"/>
            <a:endParaRPr lang="en-US" sz="1000" dirty="0" smtClean="0"/>
          </a:p>
          <a:p>
            <a:pPr lvl="0"/>
            <a:r>
              <a:rPr lang="en-US" sz="2400" dirty="0"/>
              <a:t>A good selection of data structure can lead to an efficient solution for a problem. </a:t>
            </a:r>
          </a:p>
          <a:p>
            <a:pPr lvl="0"/>
            <a:endParaRPr lang="en-US" sz="1400" dirty="0"/>
          </a:p>
          <a:p>
            <a:pPr lvl="0"/>
            <a:r>
              <a:rPr lang="en-US" sz="2400" dirty="0"/>
              <a:t>The efficient solution is a method of solving the problem in a limit of resources (storage and time).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11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sto MT" panose="02040603050505030304" pitchFamily="18" charset="0"/>
              </a:rPr>
              <a:t>Steps of choosing of 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/>
              <a:t>Investigate the problem to define the supported operations (insert, delete, and search).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Determine </a:t>
            </a:r>
            <a:r>
              <a:rPr lang="en-US" sz="2800" dirty="0"/>
              <a:t>the resource constraints for each operation.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Choose </a:t>
            </a:r>
            <a:r>
              <a:rPr lang="en-US" sz="2800" dirty="0"/>
              <a:t>a data structure that matches these requirements.	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41843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sto MT" panose="02040603050505030304" pitchFamily="18" charset="0"/>
              </a:rPr>
              <a:t>Features of C++ </a:t>
            </a:r>
            <a:r>
              <a:rPr lang="en-US" dirty="0">
                <a:latin typeface="Calisto MT" panose="02040603050505030304" pitchFamily="18" charset="0"/>
              </a:rPr>
              <a:t>L</a:t>
            </a:r>
            <a:r>
              <a:rPr lang="en-US" dirty="0" smtClean="0">
                <a:latin typeface="Calisto MT" panose="02040603050505030304" pitchFamily="18" charset="0"/>
              </a:rPr>
              <a:t>anguage</a:t>
            </a:r>
            <a:endParaRPr lang="en-US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C++ is an object-oriented programming language and </a:t>
            </a:r>
            <a:r>
              <a:rPr lang="en-US" dirty="0" smtClean="0"/>
              <a:t>also a </a:t>
            </a:r>
            <a:r>
              <a:rPr lang="en-US" dirty="0"/>
              <a:t>low-level programming language. </a:t>
            </a:r>
            <a:endParaRPr lang="en-US" dirty="0" smtClean="0"/>
          </a:p>
          <a:p>
            <a:endParaRPr lang="en-US" sz="1100" dirty="0" smtClean="0"/>
          </a:p>
          <a:p>
            <a:r>
              <a:rPr lang="en-US" dirty="0" smtClean="0"/>
              <a:t>It is compatible with C language.</a:t>
            </a:r>
          </a:p>
          <a:p>
            <a:endParaRPr lang="en-US" sz="1100" dirty="0" smtClean="0"/>
          </a:p>
          <a:p>
            <a:r>
              <a:rPr lang="en-US" dirty="0" smtClean="0"/>
              <a:t>C++ programmer can have a complete control over memory management.</a:t>
            </a:r>
          </a:p>
          <a:p>
            <a:endParaRPr lang="en-US" sz="1100" dirty="0" smtClean="0"/>
          </a:p>
          <a:p>
            <a:r>
              <a:rPr lang="en-US" dirty="0" smtClean="0"/>
              <a:t>It supports different kinds of applications; GUI, 3D graphics, mathematical operations, and etc.</a:t>
            </a:r>
          </a:p>
          <a:p>
            <a:endParaRPr lang="en-US" sz="1100" dirty="0" smtClean="0"/>
          </a:p>
          <a:p>
            <a:r>
              <a:rPr lang="en-US" dirty="0" smtClean="0"/>
              <a:t>A </a:t>
            </a:r>
            <a:r>
              <a:rPr lang="en-US" dirty="0"/>
              <a:t>good opportunity for getting jobs for C++ programmers. </a:t>
            </a:r>
          </a:p>
        </p:txBody>
      </p:sp>
    </p:spTree>
    <p:extLst>
      <p:ext uri="{BB962C8B-B14F-4D97-AF65-F5344CB8AC3E}">
        <p14:creationId xmlns:p14="http://schemas.microsoft.com/office/powerpoint/2010/main" val="4241322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sto MT" panose="02040603050505030304" pitchFamily="18" charset="0"/>
              </a:rPr>
              <a:t>File</a:t>
            </a:r>
            <a:r>
              <a:rPr lang="en-US" dirty="0" smtClean="0"/>
              <a:t> structure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u="sng" dirty="0" smtClean="0"/>
              <a:t>Example:-</a:t>
            </a:r>
          </a:p>
          <a:p>
            <a:pPr marL="0" indent="0">
              <a:buNone/>
            </a:pPr>
            <a:endParaRPr lang="en-US" sz="1050" dirty="0" smtClean="0"/>
          </a:p>
          <a:p>
            <a:pPr marL="0" indent="0">
              <a:buNone/>
            </a:pPr>
            <a:r>
              <a:rPr lang="en-US" sz="2000" dirty="0" smtClean="0"/>
              <a:t>/*  </a:t>
            </a:r>
            <a:r>
              <a:rPr lang="en-US" sz="2000" dirty="0"/>
              <a:t>Multiple lines </a:t>
            </a:r>
            <a:r>
              <a:rPr lang="en-US" sz="2000" dirty="0" smtClean="0"/>
              <a:t>comment */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//Single line comment	</a:t>
            </a:r>
          </a:p>
          <a:p>
            <a:pPr marL="0" indent="0">
              <a:buNone/>
            </a:pPr>
            <a:endParaRPr lang="en-US" sz="1050" dirty="0"/>
          </a:p>
          <a:p>
            <a:pPr marL="0" indent="0">
              <a:buNone/>
            </a:pPr>
            <a:r>
              <a:rPr lang="en-US" sz="2000" dirty="0"/>
              <a:t>//This is where the execution of program </a:t>
            </a:r>
            <a:r>
              <a:rPr lang="en-US" sz="2000" dirty="0" smtClean="0"/>
              <a:t>begins</a:t>
            </a:r>
            <a:r>
              <a:rPr lang="en-US" sz="2000" dirty="0"/>
              <a:t> 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main()</a:t>
            </a:r>
          </a:p>
          <a:p>
            <a:pPr marL="0" indent="0">
              <a:buNone/>
            </a:pP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2000" dirty="0" err="1"/>
              <a:t>cout</a:t>
            </a:r>
            <a:r>
              <a:rPr lang="en-US" sz="2000" dirty="0"/>
              <a:t>&lt;&lt;"Hello World!";	   // displays Hello World! on screen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/>
              <a:t>   return 0;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4278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Data Structure                in                                 C++ Language</vt:lpstr>
      <vt:lpstr>PowerPoint Presentation</vt:lpstr>
      <vt:lpstr>Steps of choosing of data structure</vt:lpstr>
      <vt:lpstr>Features of C++ Language</vt:lpstr>
      <vt:lpstr>File structure in C++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                in                                 C++ Language</dc:title>
  <dc:creator>Windows User</dc:creator>
  <cp:lastModifiedBy>Windows User</cp:lastModifiedBy>
  <cp:revision>1</cp:revision>
  <dcterms:created xsi:type="dcterms:W3CDTF">2019-09-02T11:03:22Z</dcterms:created>
  <dcterms:modified xsi:type="dcterms:W3CDTF">2019-09-02T11:04:07Z</dcterms:modified>
</cp:coreProperties>
</file>